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70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01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28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53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0598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43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596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500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75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2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18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5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9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28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89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48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8BBFC8-B8BA-4323-890B-02D455194558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8044AC-1A00-4CEF-AF57-616889F3E3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35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25" name="Picture 13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6FA73DCA-E4E4-4AB6-9CD9-AC0BCD489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hu-HU" dirty="0"/>
              <a:t>A harmadik és negyedik évfolyam tehetségei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A9E1F02-267D-4C59-81BC-4CD6B3E0C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endParaRPr lang="hu-H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5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EA66747-338D-41E4-A799-53AF9E4A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8174874-8782-403B-83C2-1B6DB83DDE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94" t="11524" r="40488" b="6085"/>
          <a:stretch/>
        </p:blipFill>
        <p:spPr>
          <a:xfrm>
            <a:off x="1369516" y="519162"/>
            <a:ext cx="4274561" cy="55932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D824CE-C106-4BE6-BDEF-85D61F0C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44C5246-1E65-482B-BA7C-E4D949BAC8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785" t="12240" r="42167" b="7849"/>
          <a:stretch/>
        </p:blipFill>
        <p:spPr>
          <a:xfrm>
            <a:off x="6745482" y="519162"/>
            <a:ext cx="4236653" cy="55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2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833F1B-A27B-4DDB-8F44-E543317E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217F326-F1AF-41D6-8847-5E07DDB24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82" t="26268" r="46295" b="17963"/>
          <a:stretch/>
        </p:blipFill>
        <p:spPr>
          <a:xfrm>
            <a:off x="3879011" y="184852"/>
            <a:ext cx="4433977" cy="6175896"/>
          </a:xfrm>
        </p:spPr>
      </p:pic>
    </p:spTree>
    <p:extLst>
      <p:ext uri="{BB962C8B-B14F-4D97-AF65-F5344CB8AC3E}">
        <p14:creationId xmlns:p14="http://schemas.microsoft.com/office/powerpoint/2010/main" val="32766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3837B6-A086-4B65-A5EE-D070FE3A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61FD38A-F46A-4EB1-AE1C-A8E3D5AD9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222" t="26268" r="39960" b="29833"/>
          <a:stretch/>
        </p:blipFill>
        <p:spPr>
          <a:xfrm>
            <a:off x="1295402" y="694387"/>
            <a:ext cx="4368241" cy="5181481"/>
          </a:xfr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16BF49C-8A20-4E09-89D3-35EEA41A3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0" t="28571" r="41071" b="28381"/>
          <a:stretch/>
        </p:blipFill>
        <p:spPr>
          <a:xfrm>
            <a:off x="6923315" y="1042098"/>
            <a:ext cx="3735977" cy="49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2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9CBF03-E466-4430-A8B7-18A29560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46C96E93-C771-48FB-AE2A-AB5F53638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91" t="5082" r="31867" b="3577"/>
          <a:stretch/>
        </p:blipFill>
        <p:spPr>
          <a:xfrm>
            <a:off x="6460685" y="849085"/>
            <a:ext cx="3617308" cy="5214514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3D9E5D2-A15D-435E-B5A3-E0823E43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14" t="29714" r="41286" b="28381"/>
          <a:stretch/>
        </p:blipFill>
        <p:spPr>
          <a:xfrm>
            <a:off x="1295400" y="849085"/>
            <a:ext cx="3981993" cy="52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3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29120E-560F-4EEC-8465-D555C3B2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032488-34E9-4014-830D-DC388920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73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B6132D-7310-4ED3-8108-D761BAB4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C81378-62B0-459B-997D-67B6FDB44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291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394EE6-FEB3-4102-AABD-0DE71448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5B19E7-DD03-4016-9844-81984CAE3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9737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6</Words>
  <Application>Microsoft Office PowerPoint</Application>
  <PresentationFormat>Szélesvásznú</PresentationFormat>
  <Paragraphs>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Organikus</vt:lpstr>
      <vt:lpstr>A harmadik és negyedik évfolyam tehetségei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harmadik és negyedik évfolyam tehetségei</dc:title>
  <dc:creator>Brom72@sulid.hu</dc:creator>
  <cp:lastModifiedBy>Brom72@sulid.hu</cp:lastModifiedBy>
  <cp:revision>2</cp:revision>
  <dcterms:created xsi:type="dcterms:W3CDTF">2021-05-26T14:49:34Z</dcterms:created>
  <dcterms:modified xsi:type="dcterms:W3CDTF">2021-05-26T15:00:48Z</dcterms:modified>
</cp:coreProperties>
</file>