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844D51-3B79-4900-99FC-8D0119D9B187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B8FA79-2DD5-4507-992B-C479DB9224E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4D51-3B79-4900-99FC-8D0119D9B187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A79-2DD5-4507-992B-C479DB9224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6844D51-3B79-4900-99FC-8D0119D9B187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B8FA79-2DD5-4507-992B-C479DB9224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4D51-3B79-4900-99FC-8D0119D9B187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A79-2DD5-4507-992B-C479DB9224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844D51-3B79-4900-99FC-8D0119D9B187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15B8FA79-2DD5-4507-992B-C479DB9224E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4D51-3B79-4900-99FC-8D0119D9B187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A79-2DD5-4507-992B-C479DB9224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4D51-3B79-4900-99FC-8D0119D9B187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A79-2DD5-4507-992B-C479DB9224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4D51-3B79-4900-99FC-8D0119D9B187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A79-2DD5-4507-992B-C479DB9224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844D51-3B79-4900-99FC-8D0119D9B187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A79-2DD5-4507-992B-C479DB9224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4D51-3B79-4900-99FC-8D0119D9B187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A79-2DD5-4507-992B-C479DB9224E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4D51-3B79-4900-99FC-8D0119D9B187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FA79-2DD5-4507-992B-C479DB9224EE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6844D51-3B79-4900-99FC-8D0119D9B187}" type="datetimeFigureOut">
              <a:rPr lang="hu-HU" smtClean="0"/>
              <a:t>2021. 05. 26.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B8FA79-2DD5-4507-992B-C479DB9224E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699792" y="116632"/>
            <a:ext cx="6264696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err="1">
                <a:solidFill>
                  <a:srgbClr val="002060"/>
                </a:solidFill>
              </a:rPr>
              <a:t>Bod</a:t>
            </a:r>
            <a:r>
              <a:rPr lang="hu-HU" b="1" dirty="0">
                <a:solidFill>
                  <a:srgbClr val="002060"/>
                </a:solidFill>
              </a:rPr>
              <a:t> Péter</a:t>
            </a:r>
            <a:br>
              <a:rPr lang="hu-HU" b="1" dirty="0">
                <a:solidFill>
                  <a:srgbClr val="002060"/>
                </a:solidFill>
              </a:rPr>
            </a:br>
            <a:r>
              <a:rPr lang="hu-HU" b="1" dirty="0">
                <a:solidFill>
                  <a:srgbClr val="002060"/>
                </a:solidFill>
              </a:rPr>
              <a:t> Országos Könyvtárhasználati </a:t>
            </a:r>
            <a:br>
              <a:rPr lang="hu-HU" b="1" dirty="0">
                <a:solidFill>
                  <a:srgbClr val="002060"/>
                </a:solidFill>
              </a:rPr>
            </a:br>
            <a:r>
              <a:rPr lang="hu-HU" b="1" dirty="0">
                <a:solidFill>
                  <a:srgbClr val="002060"/>
                </a:solidFill>
              </a:rPr>
              <a:t>Verseny</a:t>
            </a:r>
            <a:br>
              <a:rPr lang="hu-HU" b="1" dirty="0">
                <a:solidFill>
                  <a:srgbClr val="002060"/>
                </a:solidFill>
              </a:rPr>
            </a:br>
            <a:r>
              <a:rPr lang="hu-HU" b="1" dirty="0">
                <a:solidFill>
                  <a:srgbClr val="002060"/>
                </a:solidFill>
              </a:rPr>
              <a:t>2021. 03.01. 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932040" y="3429000"/>
            <a:ext cx="2296344" cy="504056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Megyei forduló</a:t>
            </a:r>
          </a:p>
        </p:txBody>
      </p:sp>
    </p:spTree>
    <p:extLst>
      <p:ext uri="{BB962C8B-B14F-4D97-AF65-F5344CB8AC3E}">
        <p14:creationId xmlns:p14="http://schemas.microsoft.com/office/powerpoint/2010/main" val="403312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4624"/>
            <a:ext cx="757118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err="1"/>
              <a:t>Dedinszky</a:t>
            </a:r>
            <a:r>
              <a:rPr lang="hu-HU" dirty="0"/>
              <a:t> Lili és Szalóki </a:t>
            </a:r>
            <a:r>
              <a:rPr lang="hu-HU" dirty="0" err="1"/>
              <a:t>ármin</a:t>
            </a:r>
            <a:r>
              <a:rPr lang="hu-HU" dirty="0"/>
              <a:t> 8.a 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9457" y="1852911"/>
            <a:ext cx="3521075" cy="2640806"/>
          </a:xfrm>
        </p:spPr>
      </p:pic>
      <p:pic>
        <p:nvPicPr>
          <p:cNvPr id="6" name="Tartalom helye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31865" y="1852911"/>
            <a:ext cx="3521075" cy="2640806"/>
          </a:xfrm>
        </p:spPr>
      </p:pic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771478"/>
              </p:ext>
            </p:extLst>
          </p:nvPr>
        </p:nvGraphicFramePr>
        <p:xfrm>
          <a:off x="1187624" y="5085184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Megyei rangsor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Országos rangsor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Versenyző neve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Felkészítő tanár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7.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30-31.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/>
                        <a:t>Dedinszky</a:t>
                      </a:r>
                      <a:r>
                        <a:rPr lang="hu-HU" baseline="0" dirty="0"/>
                        <a:t> Lili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Dusa Diána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15-16.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Szalóki Ármin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Dusa Diána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490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47</Words>
  <Application>Microsoft Office PowerPoint</Application>
  <PresentationFormat>Diavetítés a képernyőre (4:3 oldalarány)</PresentationFormat>
  <Paragraphs>15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Trebuchet MS</vt:lpstr>
      <vt:lpstr>Wingdings</vt:lpstr>
      <vt:lpstr>Wingdings 2</vt:lpstr>
      <vt:lpstr>Fényűző</vt:lpstr>
      <vt:lpstr>Bod Péter  Országos Könyvtárhasználati  Verseny 2021. 03.01.  </vt:lpstr>
      <vt:lpstr>Dedinszky Lili és Szalóki ármin 8.a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 Péter  Országos Könyvtárhasználati  Verseny 2021. 03.01.</dc:title>
  <dc:creator>tanulo</dc:creator>
  <cp:lastModifiedBy>Brom72@sulid.hu</cp:lastModifiedBy>
  <cp:revision>4</cp:revision>
  <dcterms:created xsi:type="dcterms:W3CDTF">2021-05-25T07:17:23Z</dcterms:created>
  <dcterms:modified xsi:type="dcterms:W3CDTF">2021-05-26T15:20:33Z</dcterms:modified>
</cp:coreProperties>
</file>