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DAF894-D0F0-4F7A-988B-FB105E386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368C126-B585-45D8-97CC-24FE8B083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3FA6413-08EF-432B-BA68-E4FF70F9A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0ADBF-D5B2-43A2-A2E8-042FA1C62EAF}" type="datetimeFigureOut">
              <a:rPr lang="hu-HU" smtClean="0"/>
              <a:t>2021. 05. 24.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98F2016-5687-4543-B81C-87326835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EF68D42-9D98-4641-8503-D7DD05B9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DA26-703E-419B-931B-5DC5938BC8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558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CF1B06-C77C-407A-A24C-5707D9164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77EF8BB-BA72-4889-B003-EAC012411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317E22D-F641-4E58-AD45-E57B46C4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0ADBF-D5B2-43A2-A2E8-042FA1C62EAF}" type="datetimeFigureOut">
              <a:rPr lang="hu-HU" smtClean="0"/>
              <a:t>2021. 05. 24.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E736920-4261-4A29-BCC0-D4917E86A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0CCD8C8-2D92-408C-8BE7-E567B98B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DA26-703E-419B-931B-5DC5938BC8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21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ABD8031-7A39-49C5-BFB4-52FBECB13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07A16E4-6B7D-4DE2-B692-C5513DCB5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89E78C9-F7FB-4264-B2BC-F74BA3A0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0ADBF-D5B2-43A2-A2E8-042FA1C62EAF}" type="datetimeFigureOut">
              <a:rPr lang="hu-HU" smtClean="0"/>
              <a:t>2021. 05. 24.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EB088F7-F20A-4C5A-99C2-BA0E97F62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96238E4-3076-46DC-B8FC-E072B01C9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DA26-703E-419B-931B-5DC5938BC8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162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A9FDA5-6D35-45E7-A2DF-DC42D4B94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8AF2EC-532A-498C-B511-C5DC967B9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95BB3DA-1E3E-4E01-B75B-CA0278E0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0ADBF-D5B2-43A2-A2E8-042FA1C62EAF}" type="datetimeFigureOut">
              <a:rPr lang="hu-HU" smtClean="0"/>
              <a:t>2021. 05. 24.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747217F-7C1A-4C23-B74E-1B79B04F1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B52909-8B5B-4C8A-868E-97639FB8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DA26-703E-419B-931B-5DC5938BC8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012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7B20A1-292D-416C-B9CD-7DA446290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632C6A2-C7AD-4283-BB45-44A002FD4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DFC0B57-3D25-43B9-8321-8A24348D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0ADBF-D5B2-43A2-A2E8-042FA1C62EAF}" type="datetimeFigureOut">
              <a:rPr lang="hu-HU" smtClean="0"/>
              <a:t>2021. 05. 24.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3493DCF-53D3-4494-9141-6BE9EF97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91CFC77-F6E8-49FF-9542-EE592E3E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DA26-703E-419B-931B-5DC5938BC8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19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2A982-717F-4F4E-AD4C-5BF1233B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7742B19-B430-4A25-A236-B1A3B19CF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7A00172-C3A7-406C-A07A-839F65EDA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F6A12FD-74AF-48BC-B8AD-95BD89C99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0ADBF-D5B2-43A2-A2E8-042FA1C62EAF}" type="datetimeFigureOut">
              <a:rPr lang="hu-HU" smtClean="0"/>
              <a:t>2021. 05. 24.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BCEE0CB-FD18-426E-AFD2-1B1B6D27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5944C25-F3FC-41C7-9C6F-8799A60D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DA26-703E-419B-931B-5DC5938BC8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463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ADF6F3-3E70-4B75-AEC3-478E2AC12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AFD7F27-B962-4481-9FE7-004156B07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4FBC8C0-6E47-4AB4-9514-A928C3AB3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CC5BD76-5902-4AF0-865F-3D818FACF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41370AC-0393-4A86-9402-AA97B3B76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56854CC-2CD9-4A8D-BAE4-43016350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0ADBF-D5B2-43A2-A2E8-042FA1C62EAF}" type="datetimeFigureOut">
              <a:rPr lang="hu-HU" smtClean="0"/>
              <a:t>2021. 05. 24.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0262FB1-D622-43A9-B950-46C256C8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17ED039-DA2D-42FC-B812-495D34AD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DA26-703E-419B-931B-5DC5938BC8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75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7151A6-66A4-4DE0-9C7E-BF3EE2E4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B590F18-3406-4E77-8100-CD91773BA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0ADBF-D5B2-43A2-A2E8-042FA1C62EAF}" type="datetimeFigureOut">
              <a:rPr lang="hu-HU" smtClean="0"/>
              <a:t>2021. 05. 24.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9E6A921-F75D-401F-BAD4-23283A48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11F8C0C-735A-4D5F-97EB-9DBA744F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DA26-703E-419B-931B-5DC5938BC8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828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F65E520-8BDA-4E57-A9FA-8AD5B17D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0ADBF-D5B2-43A2-A2E8-042FA1C62EAF}" type="datetimeFigureOut">
              <a:rPr lang="hu-HU" smtClean="0"/>
              <a:t>2021. 05. 24.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971427A-7B69-4529-A0A4-3B187D88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9BA14C8-A9C7-45A8-B35C-D95E42E4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DA26-703E-419B-931B-5DC5938BC8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76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357D7E-A146-49C4-88A2-1C6FB0ACD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891243-3876-4838-B325-3F7B0A412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E4A937E-E62D-4936-9D12-1C6053FA2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2C5B593-B375-4CD8-A664-B8730771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0ADBF-D5B2-43A2-A2E8-042FA1C62EAF}" type="datetimeFigureOut">
              <a:rPr lang="hu-HU" smtClean="0"/>
              <a:t>2021. 05. 24.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DFDF7A6-3284-4943-A81A-BF2FC3FB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E1C72F4-D1E1-41C1-9847-3A6184D3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DA26-703E-419B-931B-5DC5938BC8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2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364B5E-EE66-474F-883C-3A397787B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D6D6584-D678-4D1C-A509-665F7B587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16477BE-F052-492F-B7B2-BFD8978BB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F664959-FF81-47D9-8591-ED9AA36C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0ADBF-D5B2-43A2-A2E8-042FA1C62EAF}" type="datetimeFigureOut">
              <a:rPr lang="hu-HU" smtClean="0"/>
              <a:t>2021. 05. 24.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E236C09-24DE-48D0-9CA4-D3A3E65A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3025286-9B3F-420F-9637-5B87987E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DA26-703E-419B-931B-5DC5938BC8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086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B43FC09-E0E7-409B-AB24-571E831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214FD64-8C44-48F3-8122-ACFA87011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666558E-925B-46E2-826C-FE4061B81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0ADBF-D5B2-43A2-A2E8-042FA1C62EAF}" type="datetimeFigureOut">
              <a:rPr lang="hu-HU" smtClean="0"/>
              <a:t>2021. 05. 24.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FCF6E47-2B2C-436C-B226-5B926F091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D54B96D-34F9-411D-B4DC-6604E24C7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DDA26-703E-419B-931B-5DC5938BC8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913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rajztábla látható&#10;&#10;Automatikusan generált leírás">
            <a:extLst>
              <a:ext uri="{FF2B5EF4-FFF2-40B4-BE49-F238E27FC236}">
                <a16:creationId xmlns:a16="http://schemas.microsoft.com/office/drawing/2014/main" id="{92C64E33-9B93-420D-AD76-D58F537A5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3" y="890250"/>
            <a:ext cx="1749013" cy="2691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F638B9C-59AA-4C1E-8F96-39E811E22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540" y="4896495"/>
            <a:ext cx="1608689" cy="1358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 descr="A képen szöveg, személy, modellt állás látható&#10;&#10;Automatikusan generált leírás">
            <a:extLst>
              <a:ext uri="{FF2B5EF4-FFF2-40B4-BE49-F238E27FC236}">
                <a16:creationId xmlns:a16="http://schemas.microsoft.com/office/drawing/2014/main" id="{7929D12F-D69B-42FB-99D2-A7899EC11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46" y="3984037"/>
            <a:ext cx="2026707" cy="2577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Kép 13" descr="A képen szöveg, beltéri, hálószoba látható&#10;&#10;Automatikusan generált leírás">
            <a:extLst>
              <a:ext uri="{FF2B5EF4-FFF2-40B4-BE49-F238E27FC236}">
                <a16:creationId xmlns:a16="http://schemas.microsoft.com/office/drawing/2014/main" id="{9905AA79-AA0E-4CDF-AD04-B87A2096E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100" y="1184948"/>
            <a:ext cx="2831970" cy="2244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Kép 15" descr="A képen személy, állás, modellt állás, felöltözött látható&#10;&#10;Automatikusan generált leírás">
            <a:extLst>
              <a:ext uri="{FF2B5EF4-FFF2-40B4-BE49-F238E27FC236}">
                <a16:creationId xmlns:a16="http://schemas.microsoft.com/office/drawing/2014/main" id="{0A7599D2-E01F-428D-AD3E-779F33EF3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64" y="3759817"/>
            <a:ext cx="1171276" cy="256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B644E0A7-4AAC-4C2C-9353-32C907719772}"/>
              </a:ext>
            </a:extLst>
          </p:cNvPr>
          <p:cNvSpPr txBox="1"/>
          <p:nvPr/>
        </p:nvSpPr>
        <p:spPr>
          <a:xfrm>
            <a:off x="3366382" y="84428"/>
            <a:ext cx="6532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>
                <a:solidFill>
                  <a:srgbClr val="002060"/>
                </a:solidFill>
              </a:rPr>
              <a:t>TEHETSÉGEINK A 2.a-ból </a:t>
            </a:r>
            <a:r>
              <a:rPr lang="hu-HU" sz="3600" b="1" dirty="0">
                <a:solidFill>
                  <a:srgbClr val="002060"/>
                </a:solidFill>
              </a:rPr>
              <a:t>! </a:t>
            </a:r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9A426E4D-8C8A-4315-9B9F-723F68D98FDA}"/>
              </a:ext>
            </a:extLst>
          </p:cNvPr>
          <p:cNvSpPr/>
          <p:nvPr/>
        </p:nvSpPr>
        <p:spPr>
          <a:xfrm>
            <a:off x="47356" y="3336053"/>
            <a:ext cx="1952266" cy="55014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matematika</a:t>
            </a:r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44A7B9DD-0D6C-4D33-9B9C-E30ED540D5C4}"/>
              </a:ext>
            </a:extLst>
          </p:cNvPr>
          <p:cNvSpPr/>
          <p:nvPr/>
        </p:nvSpPr>
        <p:spPr>
          <a:xfrm>
            <a:off x="6044463" y="3060980"/>
            <a:ext cx="2535366" cy="550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matematika   környezetismeret</a:t>
            </a:r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C653AE02-263A-473F-9A1E-9CAE4C5CB3D3}"/>
              </a:ext>
            </a:extLst>
          </p:cNvPr>
          <p:cNvSpPr/>
          <p:nvPr/>
        </p:nvSpPr>
        <p:spPr>
          <a:xfrm>
            <a:off x="9611649" y="3659728"/>
            <a:ext cx="2293379" cy="55014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matematika         szövegértés</a:t>
            </a:r>
          </a:p>
        </p:txBody>
      </p:sp>
      <p:pic>
        <p:nvPicPr>
          <p:cNvPr id="44" name="Kép 43" descr="A képen beltéri, fehér látható&#10;&#10;Automatikusan generált leírás">
            <a:extLst>
              <a:ext uri="{FF2B5EF4-FFF2-40B4-BE49-F238E27FC236}">
                <a16:creationId xmlns:a16="http://schemas.microsoft.com/office/drawing/2014/main" id="{26CADBD1-293A-4C46-BD89-CFEB8B6FD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829" y="919499"/>
            <a:ext cx="1810555" cy="2691627"/>
          </a:xfrm>
          <a:prstGeom prst="rect">
            <a:avLst/>
          </a:prstGeom>
        </p:spPr>
      </p:pic>
      <p:sp>
        <p:nvSpPr>
          <p:cNvPr id="2" name="Ellipszis 1">
            <a:extLst>
              <a:ext uri="{FF2B5EF4-FFF2-40B4-BE49-F238E27FC236}">
                <a16:creationId xmlns:a16="http://schemas.microsoft.com/office/drawing/2014/main" id="{1F60DEA0-CF37-489A-8A49-CD4D0F7087E6}"/>
              </a:ext>
            </a:extLst>
          </p:cNvPr>
          <p:cNvSpPr/>
          <p:nvPr/>
        </p:nvSpPr>
        <p:spPr>
          <a:xfrm>
            <a:off x="1283039" y="6254769"/>
            <a:ext cx="1579209" cy="4765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úszás</a:t>
            </a:r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A6F2DB92-1DFF-4221-8762-51AC0F99C8FA}"/>
              </a:ext>
            </a:extLst>
          </p:cNvPr>
          <p:cNvSpPr/>
          <p:nvPr/>
        </p:nvSpPr>
        <p:spPr>
          <a:xfrm>
            <a:off x="6607717" y="6340181"/>
            <a:ext cx="1579209" cy="4765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torna</a:t>
            </a:r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F4D09957-5F37-4C17-8CF5-0225E330E4A4}"/>
              </a:ext>
            </a:extLst>
          </p:cNvPr>
          <p:cNvSpPr/>
          <p:nvPr/>
        </p:nvSpPr>
        <p:spPr>
          <a:xfrm>
            <a:off x="10202625" y="6340181"/>
            <a:ext cx="1413988" cy="391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tánc</a:t>
            </a:r>
          </a:p>
        </p:txBody>
      </p:sp>
    </p:spTree>
    <p:extLst>
      <p:ext uri="{BB962C8B-B14F-4D97-AF65-F5344CB8AC3E}">
        <p14:creationId xmlns:p14="http://schemas.microsoft.com/office/powerpoint/2010/main" val="1522631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14</Words>
  <Application>Microsoft Office PowerPoint</Application>
  <PresentationFormat>Szélesvásznú</PresentationFormat>
  <Paragraphs>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Office-téma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Ildikó Keneseiné Szabó</dc:creator>
  <cp:lastModifiedBy>Brom72@sulid.hu</cp:lastModifiedBy>
  <cp:revision>13</cp:revision>
  <dcterms:created xsi:type="dcterms:W3CDTF">2021-05-20T15:27:36Z</dcterms:created>
  <dcterms:modified xsi:type="dcterms:W3CDTF">2021-05-24T17:38:16Z</dcterms:modified>
</cp:coreProperties>
</file>