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27"/>
  </p:notesMasterIdLst>
  <p:sldIdLst>
    <p:sldId id="256" r:id="rId2"/>
    <p:sldId id="257" r:id="rId3"/>
    <p:sldId id="258" r:id="rId4"/>
    <p:sldId id="279" r:id="rId5"/>
    <p:sldId id="259" r:id="rId6"/>
    <p:sldId id="260" r:id="rId7"/>
    <p:sldId id="261" r:id="rId8"/>
    <p:sldId id="274" r:id="rId9"/>
    <p:sldId id="262" r:id="rId10"/>
    <p:sldId id="278" r:id="rId11"/>
    <p:sldId id="277" r:id="rId12"/>
    <p:sldId id="263" r:id="rId13"/>
    <p:sldId id="264" r:id="rId14"/>
    <p:sldId id="265" r:id="rId15"/>
    <p:sldId id="266" r:id="rId16"/>
    <p:sldId id="267" r:id="rId17"/>
    <p:sldId id="276" r:id="rId18"/>
    <p:sldId id="280" r:id="rId19"/>
    <p:sldId id="268" r:id="rId20"/>
    <p:sldId id="269" r:id="rId21"/>
    <p:sldId id="270" r:id="rId22"/>
    <p:sldId id="271" r:id="rId23"/>
    <p:sldId id="273" r:id="rId24"/>
    <p:sldId id="272" r:id="rId25"/>
    <p:sldId id="275" r:id="rId26"/>
  </p:sldIdLst>
  <p:sldSz cx="13004800" cy="9753600"/>
  <p:notesSz cx="6858000" cy="9144000"/>
  <p:embeddedFontLst>
    <p:embeddedFont>
      <p:font typeface="Helvetica Neue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434" y="-9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7999"/>
              </a:lnSpc>
              <a:spcBef>
                <a:spcPts val="0"/>
              </a:spcBef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228600" algn="l" rtl="0">
              <a:lnSpc>
                <a:spcPct val="117999"/>
              </a:lnSpc>
              <a:spcBef>
                <a:spcPts val="0"/>
              </a:spcBef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457200" algn="l" rtl="0">
              <a:lnSpc>
                <a:spcPct val="117999"/>
              </a:lnSpc>
              <a:spcBef>
                <a:spcPts val="0"/>
              </a:spcBef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685800" algn="l" rtl="0">
              <a:lnSpc>
                <a:spcPct val="117999"/>
              </a:lnSpc>
              <a:spcBef>
                <a:spcPts val="0"/>
              </a:spcBef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914400" algn="l" rtl="0">
              <a:lnSpc>
                <a:spcPct val="117999"/>
              </a:lnSpc>
              <a:spcBef>
                <a:spcPts val="0"/>
              </a:spcBef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1143000" algn="l" rtl="0">
              <a:lnSpc>
                <a:spcPct val="117999"/>
              </a:lnSpc>
              <a:spcBef>
                <a:spcPts val="0"/>
              </a:spcBef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1371600" algn="l" rtl="0">
              <a:lnSpc>
                <a:spcPct val="117999"/>
              </a:lnSpc>
              <a:spcBef>
                <a:spcPts val="0"/>
              </a:spcBef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1600200" algn="l" rtl="0">
              <a:lnSpc>
                <a:spcPct val="117999"/>
              </a:lnSpc>
              <a:spcBef>
                <a:spcPts val="0"/>
              </a:spcBef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1828800" algn="l" rtl="0">
              <a:lnSpc>
                <a:spcPct val="117999"/>
              </a:lnSpc>
              <a:spcBef>
                <a:spcPts val="0"/>
              </a:spcBef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58270938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3101303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996746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0094337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064582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32340367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42206489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3884410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2458427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42050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buSzPct val="25000"/>
              <a:buNone/>
            </a:pPr>
            <a:endParaRPr sz="2200" b="0" i="0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4987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518198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3625599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2032901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645612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3408930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864196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 és felira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60400" y="4292600"/>
            <a:ext cx="11684000" cy="22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6200"/>
            </a:lvl1pPr>
            <a:lvl2pPr lvl="1" rtl="0">
              <a:spcBef>
                <a:spcPts val="0"/>
              </a:spcBef>
              <a:defRPr sz="4500" b="0" i="0" u="none" strike="noStrike" cap="none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defRPr sz="4500" b="0" i="0" u="none" strike="noStrike" cap="none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defRPr sz="4500" b="0" i="0" u="none" strike="noStrike" cap="none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defRPr sz="4500" b="0" i="0" u="none" strike="noStrike" cap="none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defRPr sz="4500" b="0" i="0" u="none" strike="noStrike" cap="none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defRPr sz="4500" b="0" i="0" u="none" strike="noStrike" cap="none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defRPr sz="4500" b="0" i="0" u="none" strike="noStrike" cap="none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defRPr sz="4500" b="0" i="0" u="none" strike="noStrike" cap="none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60400" y="3416300"/>
            <a:ext cx="11684000" cy="88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lvl="0" indent="0" rtl="0">
              <a:spcBef>
                <a:spcPts val="0"/>
              </a:spcBef>
              <a:buClr>
                <a:srgbClr val="54D7FE"/>
              </a:buClr>
              <a:buNone/>
              <a:defRPr sz="2400" cap="none">
                <a:solidFill>
                  <a:srgbClr val="54D7FE"/>
                </a:solidFill>
              </a:defRPr>
            </a:lvl1pPr>
            <a:lvl2pPr marL="0" lvl="1" indent="228600" rtl="0">
              <a:spcBef>
                <a:spcPts val="0"/>
              </a:spcBef>
              <a:buClr>
                <a:srgbClr val="54D7FE"/>
              </a:buClr>
              <a:buNone/>
              <a:defRPr sz="2400" cap="none">
                <a:solidFill>
                  <a:srgbClr val="54D7FE"/>
                </a:solidFill>
              </a:defRPr>
            </a:lvl2pPr>
            <a:lvl3pPr marL="0" lvl="2" indent="457200" rtl="0">
              <a:spcBef>
                <a:spcPts val="0"/>
              </a:spcBef>
              <a:buClr>
                <a:srgbClr val="54D7FE"/>
              </a:buClr>
              <a:buNone/>
              <a:defRPr sz="2400" cap="none">
                <a:solidFill>
                  <a:srgbClr val="54D7FE"/>
                </a:solidFill>
              </a:defRPr>
            </a:lvl3pPr>
            <a:lvl4pPr marL="0" lvl="3" indent="685800" rtl="0">
              <a:spcBef>
                <a:spcPts val="0"/>
              </a:spcBef>
              <a:buClr>
                <a:srgbClr val="54D7FE"/>
              </a:buClr>
              <a:buNone/>
              <a:defRPr sz="2400" cap="none">
                <a:solidFill>
                  <a:srgbClr val="54D7FE"/>
                </a:solidFill>
              </a:defRPr>
            </a:lvl4pPr>
            <a:lvl5pPr marL="0" lvl="4" indent="914400" rtl="0">
              <a:spcBef>
                <a:spcPts val="0"/>
              </a:spcBef>
              <a:buClr>
                <a:srgbClr val="54D7FE"/>
              </a:buClr>
              <a:buNone/>
              <a:defRPr sz="2400" cap="none">
                <a:solidFill>
                  <a:srgbClr val="54D7FE"/>
                </a:solidFill>
              </a:defRPr>
            </a:lvl5pPr>
            <a:lvl6pPr lvl="5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6311896" y="9258300"/>
            <a:ext cx="352045" cy="419099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lang="hu-HU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t>‹#›</a:t>
            </a:fld>
            <a:endParaRPr lang="hu-HU"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istajele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660400" y="1511300"/>
            <a:ext cx="11684000" cy="6718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469900" marR="0" lvl="0" indent="-26416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Char char="•"/>
              <a:defRPr sz="3600" b="0" i="0" u="none" strike="noStrike" cap="none">
                <a:solidFill>
                  <a:srgbClr val="FFFFFF"/>
                </a:solidFill>
              </a:defRPr>
            </a:lvl1pPr>
            <a:lvl2pPr marL="939800" marR="0" lvl="1" indent="-26416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Char char="•"/>
              <a:defRPr sz="3600" b="0" i="0" u="none" strike="noStrike" cap="none">
                <a:solidFill>
                  <a:srgbClr val="FFFFFF"/>
                </a:solidFill>
              </a:defRPr>
            </a:lvl2pPr>
            <a:lvl3pPr marL="1409700" marR="0" lvl="2" indent="-26416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Char char="•"/>
              <a:defRPr sz="3600" b="0" i="0" u="none" strike="noStrike" cap="none">
                <a:solidFill>
                  <a:srgbClr val="FFFFFF"/>
                </a:solidFill>
              </a:defRPr>
            </a:lvl3pPr>
            <a:lvl4pPr marL="1879600" marR="0" lvl="3" indent="-26416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Char char="•"/>
              <a:defRPr sz="3600" b="0" i="0" u="none" strike="noStrike" cap="none">
                <a:solidFill>
                  <a:srgbClr val="FFFFFF"/>
                </a:solidFill>
              </a:defRPr>
            </a:lvl4pPr>
            <a:lvl5pPr marL="2349500" marR="0" lvl="4" indent="-26416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Char char="•"/>
              <a:defRPr sz="3600" b="0" i="0" u="none" strike="noStrike" cap="none">
                <a:solidFill>
                  <a:srgbClr val="FFFFFF"/>
                </a:solidFill>
              </a:defRPr>
            </a:lvl5pPr>
            <a:lvl6pPr marL="2819400" marR="0" lvl="5" indent="-26416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Char char="•"/>
              <a:defRPr sz="3600" b="0" i="0" u="none" strike="noStrike" cap="none">
                <a:solidFill>
                  <a:srgbClr val="FFFFFF"/>
                </a:solidFill>
              </a:defRPr>
            </a:lvl6pPr>
            <a:lvl7pPr marL="3289300" marR="0" lvl="6" indent="-26416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Char char="•"/>
              <a:defRPr sz="3600" b="0" i="0" u="none" strike="noStrike" cap="none">
                <a:solidFill>
                  <a:srgbClr val="FFFFFF"/>
                </a:solidFill>
              </a:defRPr>
            </a:lvl7pPr>
            <a:lvl8pPr marL="3759200" marR="0" lvl="7" indent="-264159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Char char="•"/>
              <a:defRPr sz="3600" b="0" i="0" u="none" strike="noStrike" cap="none">
                <a:solidFill>
                  <a:srgbClr val="FFFFFF"/>
                </a:solidFill>
              </a:defRPr>
            </a:lvl8pPr>
            <a:lvl9pPr marL="4229100" marR="0" lvl="8" indent="-264159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Char char="•"/>
              <a:defRPr sz="3600" b="0" i="0" u="none" strike="noStrike" cap="none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6311896" y="9258300"/>
            <a:ext cx="352045" cy="419099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lang="hu-HU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t>‹#›</a:t>
            </a:fld>
            <a:endParaRPr lang="hu-HU"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déze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1270000" y="6362700"/>
            <a:ext cx="10464800" cy="52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lvl="0" indent="0" algn="ctr" rtl="0">
              <a:spcBef>
                <a:spcPts val="0"/>
              </a:spcBef>
              <a:buClr>
                <a:srgbClr val="54D7FE"/>
              </a:buClr>
              <a:buNone/>
              <a:defRPr sz="2400" cap="none">
                <a:solidFill>
                  <a:srgbClr val="54D7FE"/>
                </a:solidFill>
              </a:defRPr>
            </a:lvl1pPr>
            <a:lvl2pPr lvl="1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2"/>
          </p:nvPr>
        </p:nvSpPr>
        <p:spPr>
          <a:xfrm>
            <a:off x="1270000" y="4248150"/>
            <a:ext cx="10464800" cy="72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lvl="0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6311896" y="9258300"/>
            <a:ext cx="352045" cy="419099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lang="hu-HU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t>‹#›</a:t>
            </a:fld>
            <a:endParaRPr lang="hu-HU"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dézetfotó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1270000" y="2959100"/>
            <a:ext cx="10464800" cy="52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algn="ctr" rtl="0">
              <a:spcBef>
                <a:spcPts val="0"/>
              </a:spcBef>
              <a:buClr>
                <a:srgbClr val="54D7FE"/>
              </a:buClr>
              <a:buNone/>
              <a:defRPr sz="2400" cap="none">
                <a:solidFill>
                  <a:srgbClr val="54D7FE"/>
                </a:solidFill>
              </a:defRPr>
            </a:lvl1pPr>
            <a:lvl2pPr lvl="1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1270000" y="1346200"/>
            <a:ext cx="10464800" cy="72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lvl="0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8" name="Shape 58"/>
          <p:cNvSpPr>
            <a:spLocks noGrp="1"/>
          </p:cNvSpPr>
          <p:nvPr>
            <p:ph type="pic" idx="3"/>
          </p:nvPr>
        </p:nvSpPr>
        <p:spPr>
          <a:xfrm>
            <a:off x="-19050" y="3613150"/>
            <a:ext cx="13004799" cy="6134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914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1143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137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160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1828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6311896" y="9258300"/>
            <a:ext cx="352045" cy="419099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lang="hu-HU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t>‹#›</a:t>
            </a:fld>
            <a:endParaRPr lang="hu-HU"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énykép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pic" idx="2"/>
          </p:nvPr>
        </p:nvSpPr>
        <p:spPr>
          <a:xfrm>
            <a:off x="0" y="0"/>
            <a:ext cx="13004799" cy="975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914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1143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137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160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1828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6311896" y="9258300"/>
            <a:ext cx="352045" cy="419099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lang="hu-HU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t>‹#›</a:t>
            </a:fld>
            <a:endParaRPr lang="hu-HU"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Üre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311896" y="9258300"/>
            <a:ext cx="352045" cy="419099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lang="hu-HU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t>‹#›</a:t>
            </a:fld>
            <a:endParaRPr lang="hu-HU"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ó - másik vízszinte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pic" idx="2"/>
          </p:nvPr>
        </p:nvSpPr>
        <p:spPr>
          <a:xfrm>
            <a:off x="0" y="2717800"/>
            <a:ext cx="13004799" cy="7035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914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1143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137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160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1828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6200"/>
            </a:lvl1pPr>
            <a:lvl2pPr lvl="1" rtl="0">
              <a:spcBef>
                <a:spcPts val="0"/>
              </a:spcBef>
              <a:defRPr sz="4500" b="0" i="0" u="none" strike="noStrike" cap="none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defRPr sz="4500" b="0" i="0" u="none" strike="noStrike" cap="none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defRPr sz="4500" b="0" i="0" u="none" strike="noStrike" cap="none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defRPr sz="4500" b="0" i="0" u="none" strike="noStrike" cap="none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defRPr sz="4500" b="0" i="0" u="none" strike="noStrike" cap="none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defRPr sz="4500" b="0" i="0" u="none" strike="noStrike" cap="none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defRPr sz="4500" b="0" i="0" u="none" strike="noStrike" cap="none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defRPr sz="4500" b="0" i="0" u="none" strike="noStrike" cap="none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lvl="0" indent="0" rtl="0">
              <a:spcBef>
                <a:spcPts val="0"/>
              </a:spcBef>
              <a:buNone/>
              <a:defRPr sz="2400" cap="none"/>
            </a:lvl1pPr>
            <a:lvl2pPr marL="0" lvl="1" indent="228600" rtl="0">
              <a:spcBef>
                <a:spcPts val="0"/>
              </a:spcBef>
              <a:buNone/>
              <a:defRPr sz="2400" cap="none"/>
            </a:lvl2pPr>
            <a:lvl3pPr marL="0" lvl="2" indent="457200" rtl="0">
              <a:spcBef>
                <a:spcPts val="0"/>
              </a:spcBef>
              <a:buNone/>
              <a:defRPr sz="2400" cap="none"/>
            </a:lvl3pPr>
            <a:lvl4pPr marL="0" lvl="3" indent="685800" rtl="0">
              <a:spcBef>
                <a:spcPts val="0"/>
              </a:spcBef>
              <a:buNone/>
              <a:defRPr sz="2400" cap="none"/>
            </a:lvl4pPr>
            <a:lvl5pPr marL="0" lvl="4" indent="914400" rtl="0">
              <a:spcBef>
                <a:spcPts val="0"/>
              </a:spcBef>
              <a:buNone/>
              <a:defRPr sz="2400" cap="none"/>
            </a:lvl5pPr>
            <a:lvl6pPr lvl="5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6311896" y="9258300"/>
            <a:ext cx="352045" cy="419099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lang="hu-HU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t>‹#›</a:t>
            </a:fld>
            <a:endParaRPr lang="hu-HU"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énykép - hárma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pic" idx="2"/>
          </p:nvPr>
        </p:nvSpPr>
        <p:spPr>
          <a:xfrm>
            <a:off x="6502400" y="4879051"/>
            <a:ext cx="6502399" cy="4876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914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1143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137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160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1828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>
            <a:spLocks noGrp="1"/>
          </p:cNvSpPr>
          <p:nvPr>
            <p:ph type="pic" idx="3"/>
          </p:nvPr>
        </p:nvSpPr>
        <p:spPr>
          <a:xfrm>
            <a:off x="6502400" y="0"/>
            <a:ext cx="6502399" cy="487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914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1143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137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160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1828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pic" idx="4"/>
          </p:nvPr>
        </p:nvSpPr>
        <p:spPr>
          <a:xfrm>
            <a:off x="0" y="0"/>
            <a:ext cx="6502399" cy="975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914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1143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137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160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1828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6311896" y="9258300"/>
            <a:ext cx="352045" cy="419099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lang="hu-HU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t>‹#›</a:t>
            </a:fld>
            <a:endParaRPr lang="hu-HU"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énykép - vízszinte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pic" idx="2"/>
          </p:nvPr>
        </p:nvSpPr>
        <p:spPr>
          <a:xfrm>
            <a:off x="0" y="0"/>
            <a:ext cx="13004799" cy="975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914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1143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137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160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1828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6200"/>
            </a:lvl1pPr>
            <a:lvl2pPr lvl="1" rtl="0">
              <a:spcBef>
                <a:spcPts val="0"/>
              </a:spcBef>
              <a:defRPr sz="4500" b="0" i="0" u="none" strike="noStrike" cap="none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defRPr sz="4500" b="0" i="0" u="none" strike="noStrike" cap="none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defRPr sz="4500" b="0" i="0" u="none" strike="noStrike" cap="none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defRPr sz="4500" b="0" i="0" u="none" strike="noStrike" cap="none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defRPr sz="4500" b="0" i="0" u="none" strike="noStrike" cap="none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defRPr sz="4500" b="0" i="0" u="none" strike="noStrike" cap="none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defRPr sz="4500" b="0" i="0" u="none" strike="noStrike" cap="none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defRPr sz="4500" b="0" i="0" u="none" strike="noStrike" cap="none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lvl="0" indent="0" rtl="0">
              <a:spcBef>
                <a:spcPts val="0"/>
              </a:spcBef>
              <a:buNone/>
              <a:defRPr sz="2400" cap="none"/>
            </a:lvl1pPr>
            <a:lvl2pPr marL="0" lvl="1" indent="228600" rtl="0">
              <a:spcBef>
                <a:spcPts val="0"/>
              </a:spcBef>
              <a:buNone/>
              <a:defRPr sz="2400" cap="none"/>
            </a:lvl2pPr>
            <a:lvl3pPr marL="0" lvl="2" indent="457200" rtl="0">
              <a:spcBef>
                <a:spcPts val="0"/>
              </a:spcBef>
              <a:buNone/>
              <a:defRPr sz="2400" cap="none"/>
            </a:lvl3pPr>
            <a:lvl4pPr marL="0" lvl="3" indent="685800" rtl="0">
              <a:spcBef>
                <a:spcPts val="0"/>
              </a:spcBef>
              <a:buNone/>
              <a:defRPr sz="2400" cap="none"/>
            </a:lvl4pPr>
            <a:lvl5pPr marL="0" lvl="4" indent="914400" rtl="0">
              <a:spcBef>
                <a:spcPts val="0"/>
              </a:spcBef>
              <a:buNone/>
              <a:defRPr sz="2400" cap="none"/>
            </a:lvl5pPr>
            <a:lvl6pPr lvl="5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6311896" y="9258300"/>
            <a:ext cx="352045" cy="419099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lang="hu-HU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t>‹#›</a:t>
            </a:fld>
            <a:endParaRPr lang="hu-HU"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ím – középre igazítva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660400" y="3759200"/>
            <a:ext cx="11684000" cy="22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 sz="6200"/>
            </a:lvl1pPr>
            <a:lvl2pPr lvl="1" rtl="0">
              <a:spcBef>
                <a:spcPts val="0"/>
              </a:spcBef>
              <a:defRPr sz="4500" b="0" i="0" u="none" strike="noStrike" cap="none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defRPr sz="4500" b="0" i="0" u="none" strike="noStrike" cap="none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defRPr sz="4500" b="0" i="0" u="none" strike="noStrike" cap="none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defRPr sz="4500" b="0" i="0" u="none" strike="noStrike" cap="none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defRPr sz="4500" b="0" i="0" u="none" strike="noStrike" cap="none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defRPr sz="4500" b="0" i="0" u="none" strike="noStrike" cap="none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defRPr sz="4500" b="0" i="0" u="none" strike="noStrike" cap="none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defRPr sz="4500" b="0" i="0" u="none" strike="noStrike" cap="none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6311896" y="9258300"/>
            <a:ext cx="352045" cy="419099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lang="hu-HU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t>‹#›</a:t>
            </a:fld>
            <a:endParaRPr lang="hu-HU"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otó - függőlege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pic" idx="2"/>
          </p:nvPr>
        </p:nvSpPr>
        <p:spPr>
          <a:xfrm>
            <a:off x="6496050" y="6350"/>
            <a:ext cx="6502399" cy="975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914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1143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137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160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1828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546100" y="4305300"/>
            <a:ext cx="5410200" cy="298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None/>
              <a:defRPr sz="4500" b="0" i="0" u="none" strike="noStrike" cap="none">
                <a:solidFill>
                  <a:srgbClr val="FFFFFF"/>
                </a:solidFill>
              </a:defRPr>
            </a:lvl1pPr>
            <a:lvl2pPr marL="0" marR="0" lvl="1" indent="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None/>
              <a:defRPr sz="4500" b="0" i="0" u="none" strike="noStrike" cap="none">
                <a:solidFill>
                  <a:srgbClr val="FFFFFF"/>
                </a:solidFill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None/>
              <a:defRPr sz="4500" b="0" i="0" u="none" strike="noStrike" cap="none">
                <a:solidFill>
                  <a:srgbClr val="FFFFFF"/>
                </a:solidFill>
              </a:defRPr>
            </a:lvl3pPr>
            <a:lvl4pPr marL="0" marR="0" lvl="3" indent="68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None/>
              <a:defRPr sz="4500" b="0" i="0" u="none" strike="noStrike" cap="none">
                <a:solidFill>
                  <a:srgbClr val="FFFFFF"/>
                </a:solidFill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None/>
              <a:defRPr sz="4500" b="0" i="0" u="none" strike="noStrike" cap="none">
                <a:solidFill>
                  <a:srgbClr val="FFFFFF"/>
                </a:solidFill>
              </a:defRPr>
            </a:lvl5pPr>
            <a:lvl6pPr marL="0" marR="0" lvl="5" indent="1143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None/>
              <a:defRPr sz="4500" b="0" i="0" u="none" strike="noStrike" cap="none">
                <a:solidFill>
                  <a:srgbClr val="FFFFFF"/>
                </a:solidFill>
              </a:defRPr>
            </a:lvl6pPr>
            <a:lvl7pPr marL="0" marR="0" lvl="6" indent="137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None/>
              <a:defRPr sz="4500" b="0" i="0" u="none" strike="noStrike" cap="none">
                <a:solidFill>
                  <a:srgbClr val="FFFFFF"/>
                </a:solidFill>
              </a:defRPr>
            </a:lvl7pPr>
            <a:lvl8pPr marL="0" marR="0" lvl="7" indent="160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None/>
              <a:defRPr sz="4500" b="0" i="0" u="none" strike="noStrike" cap="none">
                <a:solidFill>
                  <a:srgbClr val="FFFFFF"/>
                </a:solidFill>
              </a:defRPr>
            </a:lvl8pPr>
            <a:lvl9pPr marL="0" marR="0" lvl="8" indent="1828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None/>
              <a:defRPr sz="4500" b="0" i="0" u="none" strike="noStrike" cap="none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546100" y="3429000"/>
            <a:ext cx="5410200" cy="88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lvl="0" indent="0" rtl="0">
              <a:spcBef>
                <a:spcPts val="0"/>
              </a:spcBef>
              <a:buClr>
                <a:srgbClr val="54D7FE"/>
              </a:buClr>
              <a:buNone/>
              <a:defRPr sz="2400" cap="none">
                <a:solidFill>
                  <a:srgbClr val="54D7FE"/>
                </a:solidFill>
              </a:defRPr>
            </a:lvl1pPr>
            <a:lvl2pPr marL="0" lvl="1" indent="228600" rtl="0">
              <a:spcBef>
                <a:spcPts val="0"/>
              </a:spcBef>
              <a:buClr>
                <a:srgbClr val="54D7FE"/>
              </a:buClr>
              <a:buNone/>
              <a:defRPr sz="2400" cap="none">
                <a:solidFill>
                  <a:srgbClr val="54D7FE"/>
                </a:solidFill>
              </a:defRPr>
            </a:lvl2pPr>
            <a:lvl3pPr marL="0" lvl="2" indent="457200" rtl="0">
              <a:spcBef>
                <a:spcPts val="0"/>
              </a:spcBef>
              <a:buClr>
                <a:srgbClr val="54D7FE"/>
              </a:buClr>
              <a:buNone/>
              <a:defRPr sz="2400" cap="none">
                <a:solidFill>
                  <a:srgbClr val="54D7FE"/>
                </a:solidFill>
              </a:defRPr>
            </a:lvl3pPr>
            <a:lvl4pPr marL="0" lvl="3" indent="685800" rtl="0">
              <a:spcBef>
                <a:spcPts val="0"/>
              </a:spcBef>
              <a:buClr>
                <a:srgbClr val="54D7FE"/>
              </a:buClr>
              <a:buNone/>
              <a:defRPr sz="2400" cap="none">
                <a:solidFill>
                  <a:srgbClr val="54D7FE"/>
                </a:solidFill>
              </a:defRPr>
            </a:lvl4pPr>
            <a:lvl5pPr marL="0" lvl="4" indent="914400" rtl="0">
              <a:spcBef>
                <a:spcPts val="0"/>
              </a:spcBef>
              <a:buClr>
                <a:srgbClr val="54D7FE"/>
              </a:buClr>
              <a:buNone/>
              <a:defRPr sz="2400" cap="none">
                <a:solidFill>
                  <a:srgbClr val="54D7FE"/>
                </a:solidFill>
              </a:defRPr>
            </a:lvl5pPr>
            <a:lvl6pPr lvl="5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311896" y="9258300"/>
            <a:ext cx="352045" cy="419099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lang="hu-HU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t>‹#›</a:t>
            </a:fld>
            <a:endParaRPr lang="hu-HU"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ím - felül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660400" y="609600"/>
            <a:ext cx="11684000" cy="142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None/>
              <a:defRPr sz="4500" b="0" i="0" u="none" strike="noStrike" cap="none">
                <a:solidFill>
                  <a:srgbClr val="FFFFFF"/>
                </a:solidFill>
              </a:defRPr>
            </a:lvl1pPr>
            <a:lvl2pPr marL="0" marR="0" lvl="1" indent="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None/>
              <a:defRPr sz="4500" b="0" i="0" u="none" strike="noStrike" cap="none">
                <a:solidFill>
                  <a:srgbClr val="FFFFFF"/>
                </a:solidFill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None/>
              <a:defRPr sz="4500" b="0" i="0" u="none" strike="noStrike" cap="none">
                <a:solidFill>
                  <a:srgbClr val="FFFFFF"/>
                </a:solidFill>
              </a:defRPr>
            </a:lvl3pPr>
            <a:lvl4pPr marL="0" marR="0" lvl="3" indent="68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None/>
              <a:defRPr sz="4500" b="0" i="0" u="none" strike="noStrike" cap="none">
                <a:solidFill>
                  <a:srgbClr val="FFFFFF"/>
                </a:solidFill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None/>
              <a:defRPr sz="4500" b="0" i="0" u="none" strike="noStrike" cap="none">
                <a:solidFill>
                  <a:srgbClr val="FFFFFF"/>
                </a:solidFill>
              </a:defRPr>
            </a:lvl5pPr>
            <a:lvl6pPr marL="0" marR="0" lvl="5" indent="1143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None/>
              <a:defRPr sz="4500" b="0" i="0" u="none" strike="noStrike" cap="none">
                <a:solidFill>
                  <a:srgbClr val="FFFFFF"/>
                </a:solidFill>
              </a:defRPr>
            </a:lvl6pPr>
            <a:lvl7pPr marL="0" marR="0" lvl="6" indent="137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None/>
              <a:defRPr sz="4500" b="0" i="0" u="none" strike="noStrike" cap="none">
                <a:solidFill>
                  <a:srgbClr val="FFFFFF"/>
                </a:solidFill>
              </a:defRPr>
            </a:lvl7pPr>
            <a:lvl8pPr marL="0" marR="0" lvl="7" indent="160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None/>
              <a:defRPr sz="4500" b="0" i="0" u="none" strike="noStrike" cap="none">
                <a:solidFill>
                  <a:srgbClr val="FFFFFF"/>
                </a:solidFill>
              </a:defRPr>
            </a:lvl8pPr>
            <a:lvl9pPr marL="0" marR="0" lvl="8" indent="1828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None/>
              <a:defRPr sz="4500" b="0" i="0" u="none" strike="noStrike" cap="none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311896" y="9258300"/>
            <a:ext cx="352045" cy="419099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lang="hu-HU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t>‹#›</a:t>
            </a:fld>
            <a:endParaRPr lang="hu-HU"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ím és listajele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660400" y="609600"/>
            <a:ext cx="11684000" cy="142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None/>
              <a:defRPr sz="4500" b="0" i="0" u="none" strike="noStrike" cap="none">
                <a:solidFill>
                  <a:srgbClr val="FFFFFF"/>
                </a:solidFill>
              </a:defRPr>
            </a:lvl1pPr>
            <a:lvl2pPr marL="0" marR="0" lvl="1" indent="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None/>
              <a:defRPr sz="4500" b="0" i="0" u="none" strike="noStrike" cap="none">
                <a:solidFill>
                  <a:srgbClr val="FFFFFF"/>
                </a:solidFill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None/>
              <a:defRPr sz="4500" b="0" i="0" u="none" strike="noStrike" cap="none">
                <a:solidFill>
                  <a:srgbClr val="FFFFFF"/>
                </a:solidFill>
              </a:defRPr>
            </a:lvl3pPr>
            <a:lvl4pPr marL="0" marR="0" lvl="3" indent="68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None/>
              <a:defRPr sz="4500" b="0" i="0" u="none" strike="noStrike" cap="none">
                <a:solidFill>
                  <a:srgbClr val="FFFFFF"/>
                </a:solidFill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None/>
              <a:defRPr sz="4500" b="0" i="0" u="none" strike="noStrike" cap="none">
                <a:solidFill>
                  <a:srgbClr val="FFFFFF"/>
                </a:solidFill>
              </a:defRPr>
            </a:lvl5pPr>
            <a:lvl6pPr marL="0" marR="0" lvl="5" indent="1143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None/>
              <a:defRPr sz="4500" b="0" i="0" u="none" strike="noStrike" cap="none">
                <a:solidFill>
                  <a:srgbClr val="FFFFFF"/>
                </a:solidFill>
              </a:defRPr>
            </a:lvl6pPr>
            <a:lvl7pPr marL="0" marR="0" lvl="6" indent="137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None/>
              <a:defRPr sz="4500" b="0" i="0" u="none" strike="noStrike" cap="none">
                <a:solidFill>
                  <a:srgbClr val="FFFFFF"/>
                </a:solidFill>
              </a:defRPr>
            </a:lvl7pPr>
            <a:lvl8pPr marL="0" marR="0" lvl="7" indent="160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None/>
              <a:defRPr sz="4500" b="0" i="0" u="none" strike="noStrike" cap="none">
                <a:solidFill>
                  <a:srgbClr val="FFFFFF"/>
                </a:solidFill>
              </a:defRPr>
            </a:lvl8pPr>
            <a:lvl9pPr marL="0" marR="0" lvl="8" indent="1828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None/>
              <a:defRPr sz="4500" b="0" i="0" u="none" strike="noStrike" cap="none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660400" y="2019300"/>
            <a:ext cx="11684000" cy="6718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469900" marR="0" lvl="0" indent="-26416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Char char="•"/>
              <a:defRPr sz="3600" b="0" i="0" u="none" strike="noStrike" cap="none">
                <a:solidFill>
                  <a:srgbClr val="FFFFFF"/>
                </a:solidFill>
              </a:defRPr>
            </a:lvl1pPr>
            <a:lvl2pPr marL="939800" marR="0" lvl="1" indent="-26416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Char char="•"/>
              <a:defRPr sz="3600" b="0" i="0" u="none" strike="noStrike" cap="none">
                <a:solidFill>
                  <a:srgbClr val="FFFFFF"/>
                </a:solidFill>
              </a:defRPr>
            </a:lvl2pPr>
            <a:lvl3pPr marL="1409700" marR="0" lvl="2" indent="-26416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Char char="•"/>
              <a:defRPr sz="3600" b="0" i="0" u="none" strike="noStrike" cap="none">
                <a:solidFill>
                  <a:srgbClr val="FFFFFF"/>
                </a:solidFill>
              </a:defRPr>
            </a:lvl3pPr>
            <a:lvl4pPr marL="1879600" marR="0" lvl="3" indent="-26416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Char char="•"/>
              <a:defRPr sz="3600" b="0" i="0" u="none" strike="noStrike" cap="none">
                <a:solidFill>
                  <a:srgbClr val="FFFFFF"/>
                </a:solidFill>
              </a:defRPr>
            </a:lvl4pPr>
            <a:lvl5pPr marL="2349500" marR="0" lvl="4" indent="-26416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Char char="•"/>
              <a:defRPr sz="3600" b="0" i="0" u="none" strike="noStrike" cap="none">
                <a:solidFill>
                  <a:srgbClr val="FFFFFF"/>
                </a:solidFill>
              </a:defRPr>
            </a:lvl5pPr>
            <a:lvl6pPr marL="2819400" marR="0" lvl="5" indent="-26416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Char char="•"/>
              <a:defRPr sz="3600" b="0" i="0" u="none" strike="noStrike" cap="none">
                <a:solidFill>
                  <a:srgbClr val="FFFFFF"/>
                </a:solidFill>
              </a:defRPr>
            </a:lvl6pPr>
            <a:lvl7pPr marL="3289300" marR="0" lvl="6" indent="-26416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Char char="•"/>
              <a:defRPr sz="3600" b="0" i="0" u="none" strike="noStrike" cap="none">
                <a:solidFill>
                  <a:srgbClr val="FFFFFF"/>
                </a:solidFill>
              </a:defRPr>
            </a:lvl7pPr>
            <a:lvl8pPr marL="3759200" marR="0" lvl="7" indent="-264159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Char char="•"/>
              <a:defRPr sz="3600" b="0" i="0" u="none" strike="noStrike" cap="none">
                <a:solidFill>
                  <a:srgbClr val="FFFFFF"/>
                </a:solidFill>
              </a:defRPr>
            </a:lvl8pPr>
            <a:lvl9pPr marL="4229100" marR="0" lvl="8" indent="-264159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Char char="•"/>
              <a:defRPr sz="3600" b="0" i="0" u="none" strike="noStrike" cap="none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6311896" y="9258300"/>
            <a:ext cx="352045" cy="419099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lang="hu-HU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t>‹#›</a:t>
            </a:fld>
            <a:endParaRPr lang="hu-HU"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ím, listajelek és fénykép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pic" idx="2"/>
          </p:nvPr>
        </p:nvSpPr>
        <p:spPr>
          <a:xfrm>
            <a:off x="6502400" y="0"/>
            <a:ext cx="6502399" cy="975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914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1143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137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160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1828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660400" y="609600"/>
            <a:ext cx="5080000" cy="185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None/>
              <a:defRPr sz="4500" b="0" i="0" u="none" strike="noStrike" cap="none">
                <a:solidFill>
                  <a:srgbClr val="FFFFFF"/>
                </a:solidFill>
              </a:defRPr>
            </a:lvl1pPr>
            <a:lvl2pPr marL="0" marR="0" lvl="1" indent="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None/>
              <a:defRPr sz="4500" b="0" i="0" u="none" strike="noStrike" cap="none">
                <a:solidFill>
                  <a:srgbClr val="FFFFFF"/>
                </a:solidFill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None/>
              <a:defRPr sz="4500" b="0" i="0" u="none" strike="noStrike" cap="none">
                <a:solidFill>
                  <a:srgbClr val="FFFFFF"/>
                </a:solidFill>
              </a:defRPr>
            </a:lvl3pPr>
            <a:lvl4pPr marL="0" marR="0" lvl="3" indent="68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None/>
              <a:defRPr sz="4500" b="0" i="0" u="none" strike="noStrike" cap="none">
                <a:solidFill>
                  <a:srgbClr val="FFFFFF"/>
                </a:solidFill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None/>
              <a:defRPr sz="4500" b="0" i="0" u="none" strike="noStrike" cap="none">
                <a:solidFill>
                  <a:srgbClr val="FFFFFF"/>
                </a:solidFill>
              </a:defRPr>
            </a:lvl5pPr>
            <a:lvl6pPr marL="0" marR="0" lvl="5" indent="1143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None/>
              <a:defRPr sz="4500" b="0" i="0" u="none" strike="noStrike" cap="none">
                <a:solidFill>
                  <a:srgbClr val="FFFFFF"/>
                </a:solidFill>
              </a:defRPr>
            </a:lvl6pPr>
            <a:lvl7pPr marL="0" marR="0" lvl="6" indent="137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None/>
              <a:defRPr sz="4500" b="0" i="0" u="none" strike="noStrike" cap="none">
                <a:solidFill>
                  <a:srgbClr val="FFFFFF"/>
                </a:solidFill>
              </a:defRPr>
            </a:lvl7pPr>
            <a:lvl8pPr marL="0" marR="0" lvl="7" indent="160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None/>
              <a:defRPr sz="4500" b="0" i="0" u="none" strike="noStrike" cap="none">
                <a:solidFill>
                  <a:srgbClr val="FFFFFF"/>
                </a:solidFill>
              </a:defRPr>
            </a:lvl8pPr>
            <a:lvl9pPr marL="0" marR="0" lvl="8" indent="1828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None/>
              <a:defRPr sz="4500" b="0" i="0" u="none" strike="noStrike" cap="none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660400" y="2819400"/>
            <a:ext cx="5080000" cy="6057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393700" lvl="0" indent="-393700" rtl="0">
              <a:spcBef>
                <a:spcPts val="3200"/>
              </a:spcBef>
              <a:defRPr sz="3000"/>
            </a:lvl1pPr>
            <a:lvl2pPr marL="787400" lvl="1" indent="-393700" rtl="0">
              <a:spcBef>
                <a:spcPts val="3200"/>
              </a:spcBef>
              <a:defRPr sz="3000"/>
            </a:lvl2pPr>
            <a:lvl3pPr marL="1181100" lvl="2" indent="-393700" rtl="0">
              <a:spcBef>
                <a:spcPts val="3200"/>
              </a:spcBef>
              <a:defRPr sz="3000"/>
            </a:lvl3pPr>
            <a:lvl4pPr marL="1574800" lvl="3" indent="-393700" rtl="0">
              <a:spcBef>
                <a:spcPts val="3200"/>
              </a:spcBef>
              <a:defRPr sz="3000"/>
            </a:lvl4pPr>
            <a:lvl5pPr marL="1968500" lvl="4" indent="-393700" rtl="0">
              <a:spcBef>
                <a:spcPts val="3200"/>
              </a:spcBef>
              <a:defRPr sz="3000"/>
            </a:lvl5pPr>
            <a:lvl6pPr lvl="5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defRPr sz="3600" b="0" i="0" u="none" strike="noStrike" cap="none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6311896" y="9258300"/>
            <a:ext cx="352045" cy="419099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lang="hu-HU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t>‹#›</a:t>
            </a:fld>
            <a:endParaRPr lang="hu-HU"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660400" y="609600"/>
            <a:ext cx="11684000" cy="142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68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1143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137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160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1828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4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660400" y="2019300"/>
            <a:ext cx="11684000" cy="6718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469900" marR="0" lvl="0" indent="-26416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Font typeface="Arial"/>
              <a:buChar char="•"/>
              <a:defRPr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39800" marR="0" lvl="1" indent="-26416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Font typeface="Arial"/>
              <a:buChar char="•"/>
              <a:defRPr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09700" marR="0" lvl="2" indent="-26416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Font typeface="Arial"/>
              <a:buChar char="•"/>
              <a:defRPr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79600" marR="0" lvl="3" indent="-26416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Font typeface="Arial"/>
              <a:buChar char="•"/>
              <a:defRPr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349500" marR="0" lvl="4" indent="-26416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Font typeface="Arial"/>
              <a:buChar char="•"/>
              <a:defRPr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819400" marR="0" lvl="5" indent="-26416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Font typeface="Arial"/>
              <a:buChar char="•"/>
              <a:defRPr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89300" marR="0" lvl="6" indent="-26416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Font typeface="Arial"/>
              <a:buChar char="•"/>
              <a:defRPr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759200" marR="0" lvl="7" indent="-264159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Font typeface="Arial"/>
              <a:buChar char="•"/>
              <a:defRPr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229100" marR="0" lvl="8" indent="-264159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Font typeface="Arial"/>
              <a:buChar char="•"/>
              <a:defRPr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6311896" y="9258300"/>
            <a:ext cx="352045" cy="419099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lang="hu-HU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t>‹#›</a:t>
            </a:fld>
            <a:endParaRPr lang="hu-HU"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D336B">
                <a:alpha val="60000"/>
              </a:srgbClr>
            </a:gs>
            <a:gs pos="60618">
              <a:srgbClr val="1C5094">
                <a:alpha val="80000"/>
              </a:srgbClr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ctrTitle" idx="4294967295"/>
          </p:nvPr>
        </p:nvSpPr>
        <p:spPr>
          <a:xfrm>
            <a:off x="660400" y="4292600"/>
            <a:ext cx="11684000" cy="2222500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hu-HU" sz="6138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KOSSUTH GIMNÁZIUM DIÁKÉLETE</a:t>
            </a:r>
          </a:p>
        </p:txBody>
      </p:sp>
      <p:sp>
        <p:nvSpPr>
          <p:cNvPr id="70" name="Shape 70"/>
          <p:cNvSpPr txBox="1">
            <a:spLocks noGrp="1"/>
          </p:cNvSpPr>
          <p:nvPr>
            <p:ph type="subTitle" idx="4294967295"/>
          </p:nvPr>
        </p:nvSpPr>
        <p:spPr>
          <a:xfrm>
            <a:off x="660400" y="3416300"/>
            <a:ext cx="11684000" cy="889000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D7FE"/>
              </a:buClr>
              <a:buSzPct val="25000"/>
              <a:buFont typeface="Arial"/>
              <a:buNone/>
            </a:pPr>
            <a:r>
              <a:rPr lang="hu-HU" sz="2400" b="0" i="0" u="none" strike="noStrike" cap="none" dirty="0" smtClean="0">
                <a:solidFill>
                  <a:srgbClr val="54D7FE"/>
                </a:solidFill>
                <a:latin typeface="Arial"/>
                <a:ea typeface="Arial"/>
                <a:cs typeface="Arial"/>
                <a:sym typeface="Arial"/>
              </a:rPr>
              <a:t>2018 </a:t>
            </a:r>
            <a:r>
              <a:rPr lang="hu-HU" sz="2400" b="0" i="0" u="none" strike="noStrike" cap="none" dirty="0">
                <a:solidFill>
                  <a:srgbClr val="54D7FE"/>
                </a:solidFill>
                <a:latin typeface="Arial"/>
                <a:ea typeface="Arial"/>
                <a:cs typeface="Arial"/>
                <a:sym typeface="Arial"/>
              </a:rPr>
              <a:t>NYÍLTNAP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helye 4" descr="12.jpg"/>
          <p:cNvPicPr>
            <a:picLocks noGrp="1" noChangeAspect="1"/>
          </p:cNvPicPr>
          <p:nvPr>
            <p:ph type="pic" idx="3"/>
          </p:nvPr>
        </p:nvPicPr>
        <p:blipFill>
          <a:blip r:embed="rId2"/>
          <a:srcRect t="4023" b="4023"/>
          <a:stretch>
            <a:fillRect/>
          </a:stretch>
        </p:blipFill>
        <p:spPr>
          <a:xfrm>
            <a:off x="1245816" y="1780457"/>
            <a:ext cx="10630860" cy="7973144"/>
          </a:xfrm>
        </p:spPr>
      </p:pic>
      <p:sp>
        <p:nvSpPr>
          <p:cNvPr id="6" name="Szövegdoboz 5"/>
          <p:cNvSpPr txBox="1"/>
          <p:nvPr/>
        </p:nvSpPr>
        <p:spPr>
          <a:xfrm>
            <a:off x="3406056" y="700336"/>
            <a:ext cx="7488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dirty="0" smtClean="0">
                <a:solidFill>
                  <a:schemeClr val="bg1"/>
                </a:solidFill>
              </a:rPr>
              <a:t>VALENTIN-NAP</a:t>
            </a:r>
            <a:endParaRPr lang="hu-H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helye 6" descr="14.jpg"/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t="25000" b="25000"/>
          <a:stretch>
            <a:fillRect/>
          </a:stretch>
        </p:blipFill>
        <p:spPr/>
      </p:pic>
      <p:pic>
        <p:nvPicPr>
          <p:cNvPr id="6" name="Kép helye 5" descr="15.jpg"/>
          <p:cNvPicPr>
            <a:picLocks noGrp="1" noChangeAspect="1"/>
          </p:cNvPicPr>
          <p:nvPr>
            <p:ph type="pic" idx="3"/>
          </p:nvPr>
        </p:nvPicPr>
        <p:blipFill>
          <a:blip r:embed="rId3"/>
          <a:srcRect t="21055" b="21055"/>
          <a:stretch>
            <a:fillRect/>
          </a:stretch>
        </p:blipFill>
        <p:spPr/>
      </p:pic>
      <p:pic>
        <p:nvPicPr>
          <p:cNvPr id="5" name="Kép helye 4" descr="13.jpg"/>
          <p:cNvPicPr>
            <a:picLocks noGrp="1" noChangeAspect="1"/>
          </p:cNvPicPr>
          <p:nvPr>
            <p:ph type="pic" idx="4"/>
          </p:nvPr>
        </p:nvPicPr>
        <p:blipFill>
          <a:blip r:embed="rId4"/>
          <a:srcRect l="2872" r="2872"/>
          <a:stretch>
            <a:fillRect/>
          </a:stretch>
        </p:blipFill>
        <p:spPr/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/>
          <p:nvPr/>
        </p:nvSpPr>
        <p:spPr>
          <a:xfrm>
            <a:off x="1075386" y="746975"/>
            <a:ext cx="10553699" cy="1056699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hu-HU" sz="6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ARANYFAKANÁL</a:t>
            </a:r>
          </a:p>
        </p:txBody>
      </p:sp>
      <p:pic>
        <p:nvPicPr>
          <p:cNvPr id="117" name="Shape 117" descr="C:\Users\Blade\Desktop\11188344_840285296008587_7259046631897382329_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803675"/>
            <a:ext cx="4456090" cy="7921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Shape 118" descr="C:\Users\Blade\Desktop\10523286_764424080261006_9131429297354468141_n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6089" y="1803675"/>
            <a:ext cx="8548710" cy="7921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/>
          <p:nvPr/>
        </p:nvSpPr>
        <p:spPr>
          <a:xfrm>
            <a:off x="425002" y="850005"/>
            <a:ext cx="7740202" cy="1056699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hu-HU" sz="6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KOSSUTHBULI</a:t>
            </a:r>
          </a:p>
        </p:txBody>
      </p:sp>
      <p:pic>
        <p:nvPicPr>
          <p:cNvPr id="124" name="Shape 124" descr="buli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421227"/>
            <a:ext cx="5486399" cy="3718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Shape 125" descr="fb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6400" y="2421227"/>
            <a:ext cx="7518399" cy="7332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 descr="buli1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139542"/>
            <a:ext cx="5554765" cy="3614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hu-HU" sz="6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ADVENTI KIRÁNDULÁS</a:t>
            </a:r>
          </a:p>
        </p:txBody>
      </p:sp>
      <p:pic>
        <p:nvPicPr>
          <p:cNvPr id="132" name="Shape 132" descr="http://muemlekek.info/blog/wp-content/gallery/becs-advent-2011/becs-adventi-vasar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9444" b="9444"/>
          <a:stretch/>
        </p:blipFill>
        <p:spPr>
          <a:xfrm>
            <a:off x="0" y="2717800"/>
            <a:ext cx="6177279" cy="703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 descr="http://static.origos.hu/s/img/i/1112/20111222-karacsony-unnep-becs-karacsonyi-vasar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77280" y="2717800"/>
            <a:ext cx="6827520" cy="7035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Shape 13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38727" r="1040"/>
          <a:stretch/>
        </p:blipFill>
        <p:spPr>
          <a:xfrm>
            <a:off x="-63705" y="2628052"/>
            <a:ext cx="7101159" cy="3643957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hu-HU" sz="3906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FRANCIAORSZÁG, CSEREKAPCSOLAT ERASMUS</a:t>
            </a:r>
          </a:p>
        </p:txBody>
      </p:sp>
      <p:pic>
        <p:nvPicPr>
          <p:cNvPr id="140" name="Shape 140" descr="C:\Users\Blade\Downloads\12197445_10208173492843218_2143900322_o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7453" y="2628052"/>
            <a:ext cx="5967346" cy="7125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Shape 141" descr="C:\Users\Blade\Downloads\12204141_10208173546404557_2118822890_o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272010"/>
            <a:ext cx="7037454" cy="3481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hape 14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2607" t="12607" r="12607" b="12607"/>
          <a:stretch/>
        </p:blipFill>
        <p:spPr>
          <a:xfrm>
            <a:off x="6502400" y="4879051"/>
            <a:ext cx="6502399" cy="487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t="8593" b="35156"/>
          <a:stretch/>
        </p:blipFill>
        <p:spPr>
          <a:xfrm>
            <a:off x="6502398" y="0"/>
            <a:ext cx="6502401" cy="487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 t="65" b="64"/>
          <a:stretch/>
        </p:blipFill>
        <p:spPr>
          <a:xfrm>
            <a:off x="0" y="0"/>
            <a:ext cx="6502399" cy="9753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helye 8" descr="18.jpg"/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5625" r="5625"/>
          <a:stretch>
            <a:fillRect/>
          </a:stretch>
        </p:blipFill>
        <p:spPr/>
      </p:pic>
      <p:pic>
        <p:nvPicPr>
          <p:cNvPr id="6" name="Kép helye 5" descr="17.jpg"/>
          <p:cNvPicPr>
            <a:picLocks noGrp="1" noChangeAspect="1"/>
          </p:cNvPicPr>
          <p:nvPr>
            <p:ph type="pic" idx="4"/>
          </p:nvPr>
        </p:nvPicPr>
        <p:blipFill>
          <a:blip r:embed="rId3"/>
          <a:srcRect/>
          <a:stretch>
            <a:fillRect/>
          </a:stretch>
        </p:blipFill>
        <p:spPr/>
      </p:pic>
      <p:sp>
        <p:nvSpPr>
          <p:cNvPr id="10" name="Szövegdoboz 9"/>
          <p:cNvSpPr txBox="1"/>
          <p:nvPr/>
        </p:nvSpPr>
        <p:spPr>
          <a:xfrm>
            <a:off x="7078464" y="772344"/>
            <a:ext cx="51845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dirty="0" smtClean="0">
                <a:solidFill>
                  <a:schemeClr val="bg1"/>
                </a:solidFill>
              </a:rPr>
              <a:t>DÖK NAP </a:t>
            </a:r>
            <a:endParaRPr lang="hu-HU" sz="6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helye 4" descr="16.jpg"/>
          <p:cNvPicPr>
            <a:picLocks noGrp="1" noChangeAspect="1"/>
          </p:cNvPicPr>
          <p:nvPr>
            <p:ph type="pic" idx="3"/>
          </p:nvPr>
        </p:nvPicPr>
        <p:blipFill>
          <a:blip r:embed="rId2"/>
          <a:srcRect l="7639" r="7639"/>
          <a:stretch>
            <a:fillRect/>
          </a:stretch>
        </p:blipFill>
        <p:spPr/>
      </p:pic>
      <p:pic>
        <p:nvPicPr>
          <p:cNvPr id="6" name="Kép helye 5" descr="19.jpg"/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5625" r="5625"/>
          <a:stretch>
            <a:fillRect/>
          </a:stretch>
        </p:blipFill>
        <p:spPr>
          <a:xfrm>
            <a:off x="0" y="3634661"/>
            <a:ext cx="8158584" cy="611894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hape 15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7107" t="24330" r="17106" b="28213"/>
          <a:stretch/>
        </p:blipFill>
        <p:spPr>
          <a:xfrm>
            <a:off x="0" y="2717799"/>
            <a:ext cx="13004872" cy="703584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660400" y="552450"/>
            <a:ext cx="11684000" cy="1911350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hu-HU" sz="558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ISKOLÁNK TÁBORAI:</a:t>
            </a:r>
            <a:br>
              <a:rPr lang="hu-HU" sz="558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558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SÍTÁBOR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hu-HU" sz="6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FECSKENAP, FECSKEHÉT</a:t>
            </a:r>
          </a:p>
        </p:txBody>
      </p:sp>
      <p:pic>
        <p:nvPicPr>
          <p:cNvPr id="76" name="Shape 7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9160" b="9159"/>
          <a:stretch/>
        </p:blipFill>
        <p:spPr>
          <a:xfrm>
            <a:off x="0" y="2717800"/>
            <a:ext cx="13004799" cy="7035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hape 15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3797" t="195" r="2758" b="195"/>
          <a:stretch/>
        </p:blipFill>
        <p:spPr>
          <a:xfrm>
            <a:off x="6502400" y="4879051"/>
            <a:ext cx="6502401" cy="487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Shape 160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14583" r="14583"/>
          <a:stretch/>
        </p:blipFill>
        <p:spPr>
          <a:xfrm>
            <a:off x="6502400" y="0"/>
            <a:ext cx="6502399" cy="487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Shape 161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 l="28385" r="21614"/>
          <a:stretch/>
        </p:blipFill>
        <p:spPr>
          <a:xfrm>
            <a:off x="0" y="0"/>
            <a:ext cx="6502401" cy="9753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Shape 16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7615" t="21708" r="13948" b="21709"/>
          <a:stretch/>
        </p:blipFill>
        <p:spPr>
          <a:xfrm>
            <a:off x="0" y="2717800"/>
            <a:ext cx="13004799" cy="703579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hu-HU" sz="6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VIZITÁBOR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Shape 17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502400" y="4879051"/>
            <a:ext cx="6502399" cy="487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Shape 173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502400" y="0"/>
            <a:ext cx="6502399" cy="487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Shape 174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 l="10677" r="39321"/>
          <a:stretch/>
        </p:blipFill>
        <p:spPr>
          <a:xfrm>
            <a:off x="0" y="0"/>
            <a:ext cx="6502401" cy="9753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helye 4" descr="6.jpg"/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5556" r="5556"/>
          <a:stretch>
            <a:fillRect/>
          </a:stretch>
        </p:blipFill>
        <p:spPr>
          <a:xfrm>
            <a:off x="0" y="0"/>
            <a:ext cx="13004802" cy="9753601"/>
          </a:xfrm>
        </p:spPr>
      </p:pic>
      <p:sp>
        <p:nvSpPr>
          <p:cNvPr id="6" name="Szövegdoboz 5"/>
          <p:cNvSpPr txBox="1"/>
          <p:nvPr/>
        </p:nvSpPr>
        <p:spPr>
          <a:xfrm>
            <a:off x="3766096" y="1276400"/>
            <a:ext cx="72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 smtClean="0">
                <a:solidFill>
                  <a:schemeClr val="bg1"/>
                </a:solidFill>
              </a:rPr>
              <a:t>KOSSUTH DIÁKBÁL</a:t>
            </a:r>
            <a:endParaRPr lang="hu-HU" sz="5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helye 5" descr="2.jpg"/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5486" r="5486"/>
          <a:stretch>
            <a:fillRect/>
          </a:stretch>
        </p:blipFill>
        <p:spPr/>
      </p:pic>
      <p:pic>
        <p:nvPicPr>
          <p:cNvPr id="5" name="Kép helye 4" descr="1.jpg"/>
          <p:cNvPicPr>
            <a:picLocks noGrp="1" noChangeAspect="1"/>
          </p:cNvPicPr>
          <p:nvPr>
            <p:ph type="pic" idx="3"/>
          </p:nvPr>
        </p:nvPicPr>
        <p:blipFill>
          <a:blip r:embed="rId3"/>
          <a:srcRect l="5486" r="5486"/>
          <a:stretch>
            <a:fillRect/>
          </a:stretch>
        </p:blipFill>
        <p:spPr/>
      </p:pic>
      <p:pic>
        <p:nvPicPr>
          <p:cNvPr id="7" name="Kép helye 6" descr="5.jpg"/>
          <p:cNvPicPr>
            <a:picLocks noGrp="1" noChangeAspect="1"/>
          </p:cNvPicPr>
          <p:nvPr>
            <p:ph type="pic" idx="4"/>
          </p:nvPr>
        </p:nvPicPr>
        <p:blipFill>
          <a:blip r:embed="rId4"/>
          <a:srcRect l="27743" r="27743"/>
          <a:stretch>
            <a:fillRect/>
          </a:stretch>
        </p:blipFill>
        <p:spPr/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helye 4" descr="8.jpg"/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5486" r="5486"/>
          <a:stretch>
            <a:fillRect/>
          </a:stretch>
        </p:blipFill>
        <p:spPr/>
      </p:pic>
      <p:pic>
        <p:nvPicPr>
          <p:cNvPr id="8" name="Kép helye 7" descr="7.jpg"/>
          <p:cNvPicPr>
            <a:picLocks noGrp="1" noChangeAspect="1"/>
          </p:cNvPicPr>
          <p:nvPr>
            <p:ph type="pic" idx="3"/>
          </p:nvPr>
        </p:nvPicPr>
        <p:blipFill>
          <a:blip r:embed="rId3"/>
          <a:srcRect l="5486" r="5486"/>
          <a:stretch>
            <a:fillRect/>
          </a:stretch>
        </p:blipFill>
        <p:spPr/>
      </p:pic>
      <p:pic>
        <p:nvPicPr>
          <p:cNvPr id="9" name="Kép helye 8" descr="4.jpg"/>
          <p:cNvPicPr>
            <a:picLocks noGrp="1" noChangeAspect="1"/>
          </p:cNvPicPr>
          <p:nvPr>
            <p:ph type="pic" idx="4"/>
          </p:nvPr>
        </p:nvPicPr>
        <p:blipFill>
          <a:blip r:embed="rId4"/>
          <a:srcRect l="27743" r="27743"/>
          <a:stretch>
            <a:fillRect/>
          </a:stretch>
        </p:blipFill>
        <p:spPr/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Shape 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876801"/>
            <a:ext cx="7315200" cy="484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Shape 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1545"/>
            <a:ext cx="7315200" cy="484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15200" y="0"/>
            <a:ext cx="5900350" cy="9753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helye 6" descr="22050679_1578563485536869_48482088_o.jpg"/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25" r="25"/>
          <a:stretch>
            <a:fillRect/>
          </a:stretch>
        </p:blipFill>
        <p:spPr/>
      </p:pic>
      <p:pic>
        <p:nvPicPr>
          <p:cNvPr id="5" name="Kép helye 4" descr="22050408_1578570635536154_1950606023_o.jpg"/>
          <p:cNvPicPr>
            <a:picLocks noGrp="1" noChangeAspect="1"/>
          </p:cNvPicPr>
          <p:nvPr>
            <p:ph type="pic" idx="3"/>
          </p:nvPr>
        </p:nvPicPr>
        <p:blipFill>
          <a:blip r:embed="rId3"/>
          <a:srcRect l="25" r="25"/>
          <a:stretch>
            <a:fillRect/>
          </a:stretch>
        </p:blipFill>
        <p:spPr/>
      </p:pic>
      <p:pic>
        <p:nvPicPr>
          <p:cNvPr id="6" name="Kép helye 5" descr="22047541_1578563352203549_98951331_o.jpg"/>
          <p:cNvPicPr>
            <a:picLocks noGrp="1" noChangeAspect="1"/>
          </p:cNvPicPr>
          <p:nvPr>
            <p:ph type="pic" idx="4"/>
          </p:nvPr>
        </p:nvPicPr>
        <p:blipFill>
          <a:blip r:embed="rId4"/>
          <a:srcRect l="25012" r="25012"/>
          <a:stretch>
            <a:fillRect/>
          </a:stretch>
        </p:blipFill>
        <p:spPr/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Shape 8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9423" b="9423"/>
          <a:stretch/>
        </p:blipFill>
        <p:spPr>
          <a:xfrm>
            <a:off x="0" y="2717800"/>
            <a:ext cx="13004799" cy="70357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hu-HU" sz="5704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VÉGZŐSBÁL, SZALAGTŰZŐ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9360" b="9359"/>
          <a:stretch/>
        </p:blipFill>
        <p:spPr>
          <a:xfrm>
            <a:off x="0" y="0"/>
            <a:ext cx="7781750" cy="4210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94910" y="0"/>
            <a:ext cx="5609889" cy="4238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09889" y="4238621"/>
            <a:ext cx="7394910" cy="554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4209701"/>
            <a:ext cx="5609889" cy="56013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30448" y="0"/>
            <a:ext cx="8136904" cy="5882304"/>
          </a:xfrm>
          <a:prstGeom prst="rect">
            <a:avLst/>
          </a:prstGeom>
        </p:spPr>
      </p:pic>
      <p:pic>
        <p:nvPicPr>
          <p:cNvPr id="102" name="Shape 10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t="21875" b="21874"/>
          <a:stretch/>
        </p:blipFill>
        <p:spPr>
          <a:xfrm>
            <a:off x="5926336" y="4732785"/>
            <a:ext cx="7078463" cy="5023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3940696"/>
            <a:ext cx="5926336" cy="5812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 descr="szalcsi2.jp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6">
            <a:alphaModFix/>
          </a:blip>
          <a:srcRect l="5556" r="5555"/>
          <a:stretch/>
        </p:blipFill>
        <p:spPr>
          <a:xfrm>
            <a:off x="5926336" y="0"/>
            <a:ext cx="7078463" cy="4876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887" y="1924012"/>
            <a:ext cx="10106057" cy="7569016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406056" y="484312"/>
            <a:ext cx="67687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7200" dirty="0" smtClean="0">
                <a:solidFill>
                  <a:schemeClr val="bg1"/>
                </a:solidFill>
              </a:rPr>
              <a:t>MIKULÁS NAP</a:t>
            </a:r>
          </a:p>
          <a:p>
            <a:endParaRPr lang="hu-HU" sz="7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Shape 1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40296"/>
            <a:ext cx="5782320" cy="9413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 descr="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4822" y="340296"/>
            <a:ext cx="7059978" cy="9413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5734</TotalTime>
  <Words>30</Words>
  <Application>Microsoft Office PowerPoint</Application>
  <PresentationFormat>Egyéni</PresentationFormat>
  <Paragraphs>14</Paragraphs>
  <Slides>25</Slides>
  <Notes>16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25</vt:i4>
      </vt:variant>
    </vt:vector>
  </HeadingPairs>
  <TitlesOfParts>
    <vt:vector size="28" baseType="lpstr">
      <vt:lpstr>Arial</vt:lpstr>
      <vt:lpstr>Helvetica Neue</vt:lpstr>
      <vt:lpstr>New_Template1</vt:lpstr>
      <vt:lpstr>KOSSUTH GIMNÁZIUM DIÁKÉLETE</vt:lpstr>
      <vt:lpstr>FECSKENAP, FECSKEHÉT</vt:lpstr>
      <vt:lpstr>3. dia</vt:lpstr>
      <vt:lpstr>4. dia</vt:lpstr>
      <vt:lpstr>VÉGZŐSBÁL, SZALAGTŰZŐ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ADVENTI KIRÁNDULÁS</vt:lpstr>
      <vt:lpstr>FRANCIAORSZÁG, CSEREKAPCSOLAT ERASMUS</vt:lpstr>
      <vt:lpstr>16. dia</vt:lpstr>
      <vt:lpstr>17. dia</vt:lpstr>
      <vt:lpstr>18. dia</vt:lpstr>
      <vt:lpstr>ISKOLÁNK TÁBORAI: SÍTÁBOR</vt:lpstr>
      <vt:lpstr>20. dia</vt:lpstr>
      <vt:lpstr>VIZITÁBOR</vt:lpstr>
      <vt:lpstr>22. dia</vt:lpstr>
      <vt:lpstr>23. dia</vt:lpstr>
      <vt:lpstr>24. dia</vt:lpstr>
      <vt:lpstr>25.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KOSSUTH GIMNÁZIUM DIÁKÉLETE</dc:title>
  <dc:creator>User</dc:creator>
  <cp:lastModifiedBy>Flóra</cp:lastModifiedBy>
  <cp:revision>24</cp:revision>
  <dcterms:modified xsi:type="dcterms:W3CDTF">2018-11-04T12:25:47Z</dcterms:modified>
</cp:coreProperties>
</file>